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5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9797-C18C-4836-ACD5-74DAD3B583E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B980-E6EA-4F43-B99F-039AEF89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9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9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Risk: Definition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Risk</a:t>
            </a:r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is the potential of loss </a:t>
            </a:r>
            <a:r>
              <a:rPr lang="en-US" dirty="0"/>
              <a:t>(an undesirable outcome, however not necessarily so) resulting from a given action, activity and/or inaction, foreseen or unforeseen. The notion implies that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choice having an influence on the outcome sometimes exists </a:t>
            </a:r>
            <a:r>
              <a:rPr lang="en-US" dirty="0"/>
              <a:t>(or existed). </a:t>
            </a:r>
            <a:r>
              <a:rPr lang="en-US" dirty="0">
                <a:solidFill>
                  <a:srgbClr val="C00000"/>
                </a:solidFill>
              </a:rPr>
              <a:t>Potential losses themselves may also be called "risks" </a:t>
            </a:r>
            <a:r>
              <a:rPr lang="en-US" dirty="0"/>
              <a:t>without any indication of cause. Any human endeavor carries some risk, but some are much riskier than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3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Insurance </a:t>
            </a:r>
            <a:r>
              <a:rPr lang="en-US" dirty="0">
                <a:solidFill>
                  <a:srgbClr val="C00000"/>
                </a:solidFill>
              </a:rPr>
              <a:t>is a risk treatment option </a:t>
            </a:r>
            <a:r>
              <a:rPr lang="en-US" dirty="0"/>
              <a:t>which involves risk sharing. It can be considered as a form of contingent capital and is akin to purchasing an Option in which the buyer pays a small premium to be protected from a potential large loss.</a:t>
            </a:r>
          </a:p>
          <a:p>
            <a:r>
              <a:rPr lang="en-US" dirty="0"/>
              <a:t>Insurance Risk is often taken by </a:t>
            </a:r>
            <a:r>
              <a:rPr lang="en-US" dirty="0">
                <a:solidFill>
                  <a:srgbClr val="C00000"/>
                </a:solidFill>
              </a:rPr>
              <a:t>insurance companies</a:t>
            </a:r>
            <a:r>
              <a:rPr lang="en-US" dirty="0"/>
              <a:t>, who then </a:t>
            </a:r>
            <a:r>
              <a:rPr lang="en-US" dirty="0">
                <a:solidFill>
                  <a:srgbClr val="C00000"/>
                </a:solidFill>
              </a:rPr>
              <a:t>bear a pool of risks </a:t>
            </a:r>
            <a:r>
              <a:rPr lang="en-US" dirty="0"/>
              <a:t>including market risk, credit risk, operational risk, interest rate risk, mortality risk, longevity risks, </a:t>
            </a:r>
            <a:r>
              <a:rPr lang="en-US" dirty="0" smtClean="0"/>
              <a:t>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4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Primary Purpose of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C00000"/>
                </a:solidFill>
              </a:rPr>
              <a:t>primary purpose </a:t>
            </a:r>
            <a:r>
              <a:rPr lang="en-US" dirty="0"/>
              <a:t>of life insurance is to protect families from loss of income caused by the death of a wage earner.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beneficiary</a:t>
            </a:r>
            <a:r>
              <a:rPr lang="en-US" dirty="0"/>
              <a:t> is the person who receives the benefits from a life insurance policy when the insured person dies.  There can be more than one beneficiary of an insurance policy.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key</a:t>
            </a:r>
            <a:r>
              <a:rPr lang="en-US" dirty="0"/>
              <a:t> to the amount of life insurance a person needs </a:t>
            </a:r>
            <a:r>
              <a:rPr lang="en-US" dirty="0">
                <a:solidFill>
                  <a:srgbClr val="C00000"/>
                </a:solidFill>
              </a:rPr>
              <a:t>is</a:t>
            </a:r>
            <a:r>
              <a:rPr lang="en-US" dirty="0"/>
              <a:t> the </a:t>
            </a:r>
            <a:r>
              <a:rPr lang="en-US" dirty="0">
                <a:solidFill>
                  <a:srgbClr val="C00000"/>
                </a:solidFill>
              </a:rPr>
              <a:t>amount of additional money the survivors will need </a:t>
            </a:r>
            <a:r>
              <a:rPr lang="en-US" dirty="0"/>
              <a:t>to maintain their quality of life if the insured person 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8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Risk Management</vt:lpstr>
      <vt:lpstr>Risk: Definition </vt:lpstr>
      <vt:lpstr>PowerPoint Presentation</vt:lpstr>
      <vt:lpstr>The Primary Purpose of life Insurance</vt:lpstr>
    </vt:vector>
  </TitlesOfParts>
  <Company>Mohawk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Henry Stobbs</dc:creator>
  <cp:lastModifiedBy>Henry Stobbs</cp:lastModifiedBy>
  <cp:revision>1</cp:revision>
  <dcterms:created xsi:type="dcterms:W3CDTF">2013-11-15T21:43:46Z</dcterms:created>
  <dcterms:modified xsi:type="dcterms:W3CDTF">2013-11-15T21:51:24Z</dcterms:modified>
</cp:coreProperties>
</file>