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FDCD-D791-4D7F-8167-8722F3AA897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876E-C27B-4119-9785-238DC758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4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FDCD-D791-4D7F-8167-8722F3AA897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876E-C27B-4119-9785-238DC758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95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FDCD-D791-4D7F-8167-8722F3AA897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876E-C27B-4119-9785-238DC758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88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FDCD-D791-4D7F-8167-8722F3AA897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876E-C27B-4119-9785-238DC758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35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FDCD-D791-4D7F-8167-8722F3AA897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876E-C27B-4119-9785-238DC758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19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FDCD-D791-4D7F-8167-8722F3AA897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876E-C27B-4119-9785-238DC758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11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FDCD-D791-4D7F-8167-8722F3AA897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876E-C27B-4119-9785-238DC758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38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FDCD-D791-4D7F-8167-8722F3AA897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876E-C27B-4119-9785-238DC758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89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FDCD-D791-4D7F-8167-8722F3AA897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876E-C27B-4119-9785-238DC758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69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FDCD-D791-4D7F-8167-8722F3AA897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876E-C27B-4119-9785-238DC758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05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FDCD-D791-4D7F-8167-8722F3AA897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876E-C27B-4119-9785-238DC758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01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3FDCD-D791-4D7F-8167-8722F3AA897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1876E-C27B-4119-9785-238DC758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3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5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“Taxman”</a:t>
            </a:r>
            <a:br>
              <a:rPr lang="en-US" dirty="0" smtClean="0"/>
            </a:br>
            <a:r>
              <a:rPr lang="en-US" dirty="0" smtClean="0"/>
              <a:t>1966 </a:t>
            </a:r>
            <a:r>
              <a:rPr lang="en-US" i="1" dirty="0" smtClean="0"/>
              <a:t>Revolver</a:t>
            </a:r>
            <a:r>
              <a:rPr lang="en-US" dirty="0" smtClean="0"/>
              <a:t> Album, The Beatles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38400"/>
            <a:ext cx="3467100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002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4000">
        <p:fade/>
      </p:transition>
    </mc:Choice>
    <mc:Fallback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Higher taxes encourage tax avoidance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Higher welfare creates dependence and discourages hard work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High taxes discourage entrepreneurship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High taxes act as a drag on the private economy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High taxes deprive consumers of economic liberty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853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0" advClick="0" advTm="25000"/>
    </mc:Choice>
    <mc:Fallback>
      <p:transition spd="slow" advClick="0" advTm="2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5, 1966 Protest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Written by George </a:t>
            </a:r>
            <a:r>
              <a:rPr lang="en-US" dirty="0"/>
              <a:t>H</a:t>
            </a:r>
            <a:r>
              <a:rPr lang="en-US" dirty="0" smtClean="0"/>
              <a:t>arrison upon discovering that he had entered Britain’s highest tax bracket and would have to pay a 95% (marginal rate)“</a:t>
            </a:r>
            <a:r>
              <a:rPr lang="en-US" dirty="0" err="1" smtClean="0"/>
              <a:t>Supertax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Harold Wilson – </a:t>
            </a:r>
            <a:r>
              <a:rPr lang="en-US" dirty="0" err="1" smtClean="0"/>
              <a:t>Labour</a:t>
            </a:r>
            <a:r>
              <a:rPr lang="en-US" dirty="0" smtClean="0"/>
              <a:t> Party Prime Minister leader who introduced the tax</a:t>
            </a:r>
          </a:p>
          <a:p>
            <a:r>
              <a:rPr lang="en-US" dirty="0" smtClean="0"/>
              <a:t>Edward Heath – Conservative Party leader who had nominated the Beatles to become Members of the Order of the Royal Empire (peerage), but who did nothing to protest excessive taxation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0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Allusion Bridge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George absolutely loved the TV show “Batman.”  Can you tell?</a:t>
            </a:r>
          </a:p>
          <a:p>
            <a:r>
              <a:rPr lang="en-US" dirty="0" smtClean="0"/>
              <a:t>During his 1991 tour of Japan, George replaced "Mr. Wilson" and "Mr. Heath" with "Mr. Clinton" and "Mr. Bush," and also altered the bridge: "If you get a head, I'll tax your hat / If you get a pet, I'll tax your cat / If you wipe your feet, I'll tax the mat / If you're overweight, I'll tax your fat."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820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96290"/>
            <a:ext cx="4990924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133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71550"/>
            <a:ext cx="4953000" cy="497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90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0" advClick="0" advTm="6000"/>
    </mc:Choice>
    <mc:Fallback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41120"/>
            <a:ext cx="4700588" cy="376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4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0" advClick="0" advTm="6000"/>
    </mc:Choice>
    <mc:Fallback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6131243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444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0" advClick="0" advTm="6000"/>
    </mc:Choice>
    <mc:Fallback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43000"/>
            <a:ext cx="4271962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0211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Pro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Direct taxation promotes democracy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Peoples’ willingness to pay taxes shows that a state is effective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An effective state looks after those in need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An effective state needs a good infrastructure to support growth and the well-being of its people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106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5000" advClick="0" advTm="25000"/>
    </mc:Choice>
    <mc:Fallback>
      <p:transition spd="slow" advClick="0" advTm="2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261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“Taxman” 1966 Revolver Album, The Beatles</vt:lpstr>
      <vt:lpstr>August 5, 1966 Protest Song</vt:lpstr>
      <vt:lpstr>Allusion Bridge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Truth about Taxes</vt:lpstr>
      <vt:lpstr>The Truth about Taxes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“Taxman” 1966 Revolver Album, The Beatles</dc:title>
  <dc:creator>Henry Stobbs</dc:creator>
  <cp:lastModifiedBy>Henry Stobbs</cp:lastModifiedBy>
  <cp:revision>15</cp:revision>
  <dcterms:created xsi:type="dcterms:W3CDTF">2011-11-16T11:43:26Z</dcterms:created>
  <dcterms:modified xsi:type="dcterms:W3CDTF">2011-11-16T15:17:37Z</dcterms:modified>
</cp:coreProperties>
</file>